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" r:id="rId6"/>
    <p:sldId id="272" r:id="rId7"/>
    <p:sldId id="268" r:id="rId8"/>
    <p:sldId id="274" r:id="rId9"/>
    <p:sldId id="269" r:id="rId10"/>
    <p:sldId id="271" r:id="rId11"/>
    <p:sldId id="261" r:id="rId12"/>
    <p:sldId id="263" r:id="rId13"/>
    <p:sldId id="267" r:id="rId14"/>
    <p:sldId id="273" r:id="rId1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C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98" autoAdjust="0"/>
  </p:normalViewPr>
  <p:slideViewPr>
    <p:cSldViewPr>
      <p:cViewPr varScale="1">
        <p:scale>
          <a:sx n="70" d="100"/>
          <a:sy n="70" d="100"/>
        </p:scale>
        <p:origin x="1166" y="53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11/10/2022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11/10/2022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Research on trends, existing apps, channels and influencers. Talked with various people about their choices (Why, when, how was it?)</a:t>
            </a:r>
          </a:p>
          <a:p>
            <a:r>
              <a:rPr lang="en-US" dirty="0"/>
              <a:t>Peer pressure (negative reactions from people - close circle to complete strangers)</a:t>
            </a:r>
          </a:p>
          <a:p>
            <a:r>
              <a:rPr lang="en-US" dirty="0"/>
              <a:t>Learning to cook again (veganizing known recipes and learning new ones)</a:t>
            </a:r>
          </a:p>
          <a:p>
            <a:r>
              <a:rPr lang="en-US" dirty="0"/>
              <a:t>Recognizing products that are vegan/cruelty free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6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was told to “work on what I like” thus I will present the two ideas.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503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was told to “work on what I like” thus I will present the two ideas.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195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Level System (rep points for suggestions and their uses)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088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Teaches to cook,  about processed stuff, how to combine meals and they can be similar to what people already know like burger or cheese: </a:t>
            </a:r>
            <a:br>
              <a:rPr lang="en-US" dirty="0"/>
            </a:br>
            <a:r>
              <a:rPr lang="en-US" b="1" dirty="0"/>
              <a:t>i.e., make vegan burger from beans,  make vegan cheese from cashews and </a:t>
            </a:r>
            <a:r>
              <a:rPr lang="en-US" b="1" dirty="0" err="1"/>
              <a:t>nutri</a:t>
            </a:r>
            <a:r>
              <a:rPr lang="en-US" b="1" dirty="0"/>
              <a:t>-yeast </a:t>
            </a:r>
            <a:r>
              <a:rPr lang="en-US" b="1" dirty="0" err="1"/>
              <a:t>etc</a:t>
            </a:r>
            <a:br>
              <a:rPr lang="en-US" b="1" dirty="0"/>
            </a:br>
            <a:r>
              <a:rPr lang="en-US" b="1" dirty="0"/>
              <a:t>T</a:t>
            </a:r>
            <a:r>
              <a:rPr lang="en-US" dirty="0"/>
              <a:t>ree could grow with each completed challenge; Root could grow leaves; Yoda could give space rocks or </a:t>
            </a:r>
            <a:r>
              <a:rPr lang="en-US" dirty="0" err="1"/>
              <a:t>sth</a:t>
            </a:r>
            <a:r>
              <a:rPr lang="en-US" dirty="0"/>
              <a:t>. </a:t>
            </a:r>
            <a:endParaRPr lang="en-US" b="1" dirty="0"/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5B7DE-1198-4F2F-B574-CA8CAE3416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292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38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11/10/2022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11/10/2022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11/10/2022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11/10/2022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11/10/2022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11/10/2022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11/10/2022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11/10/2022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11/10/2022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11/10/2022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11/10/2022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11/10/2022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980728"/>
            <a:ext cx="9450664" cy="1058068"/>
          </a:xfrm>
        </p:spPr>
        <p:txBody>
          <a:bodyPr/>
          <a:lstStyle/>
          <a:p>
            <a:r>
              <a:rPr lang="en-US" sz="4800" dirty="0"/>
              <a:t>"Cookbook, but not a cookbook..."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78788" y="5898030"/>
            <a:ext cx="1457776" cy="547317"/>
          </a:xfrm>
        </p:spPr>
        <p:txBody>
          <a:bodyPr>
            <a:normAutofit fontScale="92500"/>
          </a:bodyPr>
          <a:lstStyle/>
          <a:p>
            <a:r>
              <a:rPr lang="en-US" dirty="0"/>
              <a:t>By Edita</a:t>
            </a:r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15 Oddly-Shaped Fruits and Veggies">
            <a:extLst>
              <a:ext uri="{FF2B5EF4-FFF2-40B4-BE49-F238E27FC236}">
                <a16:creationId xmlns:a16="http://schemas.microsoft.com/office/drawing/2014/main" id="{71EEA7E7-0077-E16D-5F49-61D2839E9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311" y="2441426"/>
            <a:ext cx="4158034" cy="307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Arial" panose="020B0604020202020204" pitchFamily="34" charset="0"/>
              </a:rPr>
              <a:t>Feedback Please</a:t>
            </a:r>
          </a:p>
        </p:txBody>
      </p:sp>
      <p:pic>
        <p:nvPicPr>
          <p:cNvPr id="1028" name="Picture 4" descr="167 Seeds Sprouting Inside A Tomato Images, Stock Photos &amp; Vectors |  Shutterstock">
            <a:extLst>
              <a:ext uri="{FF2B5EF4-FFF2-40B4-BE49-F238E27FC236}">
                <a16:creationId xmlns:a16="http://schemas.microsoft.com/office/drawing/2014/main" id="{2AAA5073-5CAC-BDB8-7F0F-B4676F0D6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00"/>
          <a:stretch/>
        </p:blipFill>
        <p:spPr bwMode="auto">
          <a:xfrm>
            <a:off x="1413892" y="1988840"/>
            <a:ext cx="5267468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pak Operator - Quiks">
            <a:extLst>
              <a:ext uri="{FF2B5EF4-FFF2-40B4-BE49-F238E27FC236}">
                <a16:creationId xmlns:a16="http://schemas.microsoft.com/office/drawing/2014/main" id="{8874119C-1418-E247-4636-B82C6EEA7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914" y="620688"/>
            <a:ext cx="3256892" cy="339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84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Title 1">
            <a:extLst>
              <a:ext uri="{FF2B5EF4-FFF2-40B4-BE49-F238E27FC236}">
                <a16:creationId xmlns:a16="http://schemas.microsoft.com/office/drawing/2014/main" id="{623C3718-557A-F4A9-350E-5200AB7F8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3074" name="Picture 2" descr="These Are the Healthiest Nuts to Eat | Cooking Light">
            <a:extLst>
              <a:ext uri="{FF2B5EF4-FFF2-40B4-BE49-F238E27FC236}">
                <a16:creationId xmlns:a16="http://schemas.microsoft.com/office/drawing/2014/main" id="{A3E28B65-BFC7-3F78-4683-2DE2BE6FA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46276" y="1487860"/>
            <a:ext cx="5496271" cy="412220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35591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Thinking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7B3BD7-542B-DE4F-4F52-0E5C36B56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22704"/>
          <a:stretch/>
        </p:blipFill>
        <p:spPr>
          <a:xfrm>
            <a:off x="-1" y="1700809"/>
            <a:ext cx="12188825" cy="5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2F86C-EE32-76B2-E7D3-FA75FD0F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Audience &amp; Their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EF93C-EAA4-AA4A-1091-878610E53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988840"/>
            <a:ext cx="9751060" cy="411135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🥕 Target Audience: Vegan Lifestyle Beginners 🥕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🤼  Peer pressure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🍲  Learning to cook again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🐇  Recognizing products that are vegan/cruelty free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8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Ideas: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9ABC4-3337-7C0C-4FE5-F90D11C25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556792"/>
            <a:ext cx="6675729" cy="4277072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🐏</a:t>
            </a:r>
            <a:r>
              <a:rPr lang="en-GB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dirty="0">
                <a:effectLst/>
                <a:ea typeface="Arial" panose="020B0604020202020204" pitchFamily="34" charset="0"/>
              </a:rPr>
              <a:t>Apprenticeshaap 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🌱  </a:t>
            </a:r>
            <a:r>
              <a:rPr lang="en-GB" dirty="0">
                <a:effectLst/>
                <a:ea typeface="Arial" panose="020B0604020202020204" pitchFamily="34" charset="0"/>
              </a:rPr>
              <a:t>Vegan challenge app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🐧</a:t>
            </a:r>
            <a:r>
              <a:rPr lang="en-GB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dirty="0">
                <a:effectLst/>
                <a:ea typeface="Arial" panose="020B0604020202020204" pitchFamily="34" charset="0"/>
              </a:rPr>
              <a:t>Fridge App 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🦉  </a:t>
            </a:r>
            <a:r>
              <a:rPr lang="en-GB" dirty="0">
                <a:effectLst/>
                <a:ea typeface="Pacifico" panose="00000500000000000000" pitchFamily="2" charset="0"/>
              </a:rPr>
              <a:t>Recipe “translator”</a:t>
            </a:r>
            <a:endParaRPr lang="en-GB" dirty="0">
              <a:effectLst/>
              <a:ea typeface="Arial" panose="020B0604020202020204" pitchFamily="34" charset="0"/>
            </a:endParaRPr>
          </a:p>
        </p:txBody>
      </p:sp>
      <p:pic>
        <p:nvPicPr>
          <p:cNvPr id="2050" name="Picture 2" descr="Berry Producers and Distributors - Blueberry, Raspberry and Blackberry  Production">
            <a:extLst>
              <a:ext uri="{FF2B5EF4-FFF2-40B4-BE49-F238E27FC236}">
                <a16:creationId xmlns:a16="http://schemas.microsoft.com/office/drawing/2014/main" id="{095AC1EF-1495-2F28-75F4-076EA36B2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32538">
            <a:off x="5665343" y="3591736"/>
            <a:ext cx="5762439" cy="2561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4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Ideas: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9ABC4-3337-7C0C-4FE5-F90D11C25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556792"/>
            <a:ext cx="6675729" cy="4277072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🐏</a:t>
            </a:r>
            <a:r>
              <a:rPr lang="en-GB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dirty="0">
                <a:effectLst/>
                <a:ea typeface="Arial" panose="020B0604020202020204" pitchFamily="34" charset="0"/>
              </a:rPr>
              <a:t>Apprenticeshaap 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🌱  </a:t>
            </a:r>
            <a:r>
              <a:rPr lang="en-GB" dirty="0">
                <a:effectLst/>
                <a:ea typeface="Arial" panose="020B0604020202020204" pitchFamily="34" charset="0"/>
              </a:rPr>
              <a:t>Vegan challenge app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🐧</a:t>
            </a:r>
            <a:r>
              <a:rPr lang="en-GB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dirty="0">
                <a:effectLst/>
                <a:ea typeface="Arial" panose="020B0604020202020204" pitchFamily="34" charset="0"/>
              </a:rPr>
              <a:t>Fridge App 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-GB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🦉  </a:t>
            </a:r>
            <a:r>
              <a:rPr lang="en-GB" dirty="0">
                <a:effectLst/>
                <a:ea typeface="Pacifico" panose="00000500000000000000" pitchFamily="2" charset="0"/>
              </a:rPr>
              <a:t>Recipe “translator”</a:t>
            </a:r>
            <a:endParaRPr lang="en-GB" dirty="0">
              <a:effectLst/>
              <a:ea typeface="Arial" panose="020B0604020202020204" pitchFamily="34" charset="0"/>
            </a:endParaRPr>
          </a:p>
        </p:txBody>
      </p:sp>
      <p:pic>
        <p:nvPicPr>
          <p:cNvPr id="2050" name="Picture 2" descr="Berry Producers and Distributors - Blueberry, Raspberry and Blackberry  Production">
            <a:extLst>
              <a:ext uri="{FF2B5EF4-FFF2-40B4-BE49-F238E27FC236}">
                <a16:creationId xmlns:a16="http://schemas.microsoft.com/office/drawing/2014/main" id="{095AC1EF-1495-2F28-75F4-076EA36B2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32538">
            <a:off x="5665343" y="3591736"/>
            <a:ext cx="5762439" cy="2561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AD92F17-3B10-2713-6290-D9D67FF44A18}"/>
              </a:ext>
            </a:extLst>
          </p:cNvPr>
          <p:cNvSpPr/>
          <p:nvPr/>
        </p:nvSpPr>
        <p:spPr>
          <a:xfrm>
            <a:off x="1125860" y="2708920"/>
            <a:ext cx="4392488" cy="1080120"/>
          </a:xfrm>
          <a:prstGeom prst="roundRect">
            <a:avLst/>
          </a:prstGeom>
          <a:solidFill>
            <a:srgbClr val="89C01C">
              <a:alpha val="8000"/>
            </a:srgb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47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🐏</a:t>
            </a:r>
            <a:r>
              <a:rPr lang="en-GB" sz="3600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sz="3600" dirty="0">
                <a:effectLst/>
                <a:ea typeface="Arial" panose="020B0604020202020204" pitchFamily="34" charset="0"/>
              </a:rPr>
              <a:t>Apprenticeshaap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10209584" cy="4133056"/>
          </a:xfrm>
        </p:spPr>
        <p:txBody>
          <a:bodyPr>
            <a:normAutofit/>
          </a:bodyPr>
          <a:lstStyle/>
          <a:p>
            <a:r>
              <a:rPr lang="en-US" dirty="0"/>
              <a:t>Sheep themed </a:t>
            </a:r>
          </a:p>
          <a:p>
            <a:r>
              <a:rPr lang="en-US" dirty="0"/>
              <a:t>Social and cooking aspects</a:t>
            </a:r>
          </a:p>
          <a:p>
            <a:r>
              <a:rPr lang="en-US" dirty="0"/>
              <a:t>Bringing old time vegans and beginners</a:t>
            </a:r>
          </a:p>
          <a:p>
            <a:r>
              <a:rPr lang="en-US" dirty="0"/>
              <a:t>Guidance and answers</a:t>
            </a:r>
          </a:p>
          <a:p>
            <a:r>
              <a:rPr lang="en-US" dirty="0"/>
              <a:t>Level system </a:t>
            </a:r>
          </a:p>
          <a:p>
            <a:r>
              <a:rPr lang="en-US" dirty="0"/>
              <a:t>Users endorse each other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66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🌱  </a:t>
            </a:r>
            <a:r>
              <a:rPr lang="en-GB" sz="3600" dirty="0">
                <a:effectLst/>
                <a:ea typeface="Arial" panose="020B0604020202020204" pitchFamily="34" charset="0"/>
              </a:rPr>
              <a:t>Vegan challenge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714500"/>
            <a:ext cx="7041232" cy="3917032"/>
          </a:xfrm>
        </p:spPr>
        <p:txBody>
          <a:bodyPr>
            <a:normAutofit/>
          </a:bodyPr>
          <a:lstStyle/>
          <a:p>
            <a:r>
              <a:rPr lang="en-US" dirty="0"/>
              <a:t>Cooking challenges for beginners</a:t>
            </a:r>
          </a:p>
          <a:p>
            <a:r>
              <a:rPr lang="en-US" dirty="0"/>
              <a:t>Difficulty increases over time</a:t>
            </a:r>
          </a:p>
          <a:p>
            <a:r>
              <a:rPr lang="en-US" dirty="0"/>
              <a:t>Educational aspect and active involvement outside app </a:t>
            </a:r>
          </a:p>
          <a:p>
            <a:r>
              <a:rPr lang="en-US" dirty="0"/>
              <a:t>Personal journey log (proof images)</a:t>
            </a:r>
          </a:p>
          <a:p>
            <a:r>
              <a:rPr lang="en-US" dirty="0"/>
              <a:t>Tamagotchi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19B0A-3089-0445-7DAB-1D740CF8F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4652" y="0"/>
            <a:ext cx="2922939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B298F0-5F50-5088-0704-11752040C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141" y="3429000"/>
            <a:ext cx="4155450" cy="221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🐧</a:t>
            </a:r>
            <a:r>
              <a:rPr lang="en-GB" sz="3600" dirty="0"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  </a:t>
            </a:r>
            <a:r>
              <a:rPr lang="en-GB" sz="3600" dirty="0">
                <a:effectLst/>
                <a:ea typeface="Arial" panose="020B0604020202020204" pitchFamily="34" charset="0"/>
              </a:rPr>
              <a:t>Fridge App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A4EC4-2EC1-4492-A166-952F20E34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8"/>
          <a:stretch/>
        </p:blipFill>
        <p:spPr>
          <a:xfrm>
            <a:off x="7822604" y="2276872"/>
            <a:ext cx="3111927" cy="35252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C89F03-110D-2378-115A-79D6C3FC1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8748" y="404664"/>
            <a:ext cx="2304256" cy="199780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8A9F34-4030-B176-90CE-3E83BD759E49}"/>
              </a:ext>
            </a:extLst>
          </p:cNvPr>
          <p:cNvSpPr txBox="1">
            <a:spLocks/>
          </p:cNvSpPr>
          <p:nvPr/>
        </p:nvSpPr>
        <p:spPr>
          <a:xfrm>
            <a:off x="1218883" y="1600200"/>
            <a:ext cx="6603721" cy="4572000"/>
          </a:xfrm>
          <a:prstGeom prst="rect">
            <a:avLst/>
          </a:prstGeom>
        </p:spPr>
        <p:txBody>
          <a:bodyPr/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772" indent="-304747" algn="l" defTabSz="1218987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67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8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88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5987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108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619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129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Input ingredients that you have</a:t>
            </a:r>
          </a:p>
          <a:p>
            <a:pPr>
              <a:lnSpc>
                <a:spcPct val="100000"/>
              </a:lnSpc>
            </a:pPr>
            <a:r>
              <a:rPr lang="en-US" dirty="0"/>
              <a:t>App will generate suggestions based on those ingredients</a:t>
            </a:r>
          </a:p>
          <a:p>
            <a:pPr>
              <a:lnSpc>
                <a:spcPct val="100000"/>
              </a:lnSpc>
            </a:pPr>
            <a:r>
              <a:rPr lang="en-US" dirty="0"/>
              <a:t>What about oils, seasoning, sauces, spices, herbs?</a:t>
            </a:r>
          </a:p>
          <a:p>
            <a:pPr>
              <a:lnSpc>
                <a:spcPct val="100000"/>
              </a:lnSpc>
            </a:pPr>
            <a:r>
              <a:rPr lang="en-US" dirty="0"/>
              <a:t>Perhaps most popular suggestions or </a:t>
            </a:r>
            <a:r>
              <a:rPr lang="en-US" dirty="0" err="1"/>
              <a:t>sth</a:t>
            </a:r>
            <a:r>
              <a:rPr lang="en-US" dirty="0"/>
              <a:t>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3839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lnSpc>
                <a:spcPct val="200000"/>
              </a:lnSpc>
              <a:buNone/>
            </a:pPr>
            <a:r>
              <a:rPr lang="en-GB" sz="3600" dirty="0">
                <a:effectLst/>
                <a:ea typeface="Pacifico" panose="00000500000000000000" pitchFamily="2" charset="0"/>
                <a:cs typeface="Calibri" panose="020F0502020204030204" pitchFamily="34" charset="0"/>
                <a:sym typeface="Segoe UI Emoji" panose="020B0502040204020203" pitchFamily="34" charset="0"/>
              </a:rPr>
              <a:t>🦉  </a:t>
            </a:r>
            <a:r>
              <a:rPr lang="en-GB" sz="3600" dirty="0">
                <a:effectLst/>
                <a:ea typeface="Pacifico" panose="00000500000000000000" pitchFamily="2" charset="0"/>
              </a:rPr>
              <a:t>Recipe “translator”</a:t>
            </a:r>
            <a:endParaRPr lang="en-GB" sz="3600" dirty="0">
              <a:effectLst/>
              <a:ea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5900" y="1600200"/>
            <a:ext cx="7704855" cy="4572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Input a recipe you want to use</a:t>
            </a:r>
          </a:p>
          <a:p>
            <a:pPr>
              <a:lnSpc>
                <a:spcPct val="100000"/>
              </a:lnSpc>
            </a:pPr>
            <a:r>
              <a:rPr lang="en-GB" dirty="0"/>
              <a:t>The app will highlight non-vegan ingredients</a:t>
            </a:r>
          </a:p>
          <a:p>
            <a:pPr>
              <a:lnSpc>
                <a:spcPct val="100000"/>
              </a:lnSpc>
            </a:pPr>
            <a:r>
              <a:rPr lang="en-GB" dirty="0"/>
              <a:t>Offer replacements</a:t>
            </a:r>
          </a:p>
          <a:p>
            <a:pPr>
              <a:lnSpc>
                <a:spcPct val="100000"/>
              </a:lnSpc>
            </a:pPr>
            <a:r>
              <a:rPr lang="en-GB" dirty="0"/>
              <a:t>Users can add their replacements</a:t>
            </a:r>
          </a:p>
          <a:p>
            <a:pPr>
              <a:lnSpc>
                <a:spcPct val="100000"/>
              </a:lnSpc>
            </a:pPr>
            <a:r>
              <a:rPr lang="en-GB" dirty="0"/>
              <a:t>Need to be reviewed and approved</a:t>
            </a:r>
          </a:p>
          <a:p>
            <a:pPr>
              <a:lnSpc>
                <a:spcPct val="100000"/>
              </a:lnSpc>
            </a:pPr>
            <a:r>
              <a:rPr lang="en-GB" dirty="0"/>
              <a:t>Birds as levels based on suggestions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6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104</TotalTime>
  <Words>389</Words>
  <Application>Microsoft Office PowerPoint</Application>
  <PresentationFormat>Custom</PresentationFormat>
  <Paragraphs>60</Paragraphs>
  <Slides>11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Constantia</vt:lpstr>
      <vt:lpstr>Cooking 16x9</vt:lpstr>
      <vt:lpstr>"Cookbook, but not a cookbook..."</vt:lpstr>
      <vt:lpstr>Design Thinking</vt:lpstr>
      <vt:lpstr>Target Audience &amp; Their Problems</vt:lpstr>
      <vt:lpstr>4 Ideas: </vt:lpstr>
      <vt:lpstr>4 Ideas: </vt:lpstr>
      <vt:lpstr>🐏  Apprenticeshaap </vt:lpstr>
      <vt:lpstr>🌱  Vegan challenge app</vt:lpstr>
      <vt:lpstr>🐧  Fridge App </vt:lpstr>
      <vt:lpstr>🦉  Recipe “translator”</vt:lpstr>
      <vt:lpstr>Feedback Please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"Cookbook, but not a cookbook..."</dc:title>
  <dc:creator>Pronckutė,Edita E.</dc:creator>
  <cp:lastModifiedBy>Pronckutė,Edita E.</cp:lastModifiedBy>
  <cp:revision>14</cp:revision>
  <dcterms:created xsi:type="dcterms:W3CDTF">2022-11-07T19:21:16Z</dcterms:created>
  <dcterms:modified xsi:type="dcterms:W3CDTF">2022-11-10T20:21:10Z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